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206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205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832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9037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565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719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1346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0348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2047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149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1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246D8-85E3-47E6-86DD-039DB5C99396}" type="datetimeFigureOut">
              <a:rPr lang="es-ES" smtClean="0"/>
              <a:t>02/09/2024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E65DD-A7FE-4838-B7EB-1E5D7AD538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7986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07" y="662969"/>
            <a:ext cx="5260247" cy="36558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CuadroTexto 4"/>
          <p:cNvSpPr txBox="1"/>
          <p:nvPr/>
        </p:nvSpPr>
        <p:spPr>
          <a:xfrm>
            <a:off x="7442019" y="79626"/>
            <a:ext cx="2979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Objetos en la interfaz </a:t>
            </a:r>
            <a:endParaRPr lang="es-ES" sz="2400" b="1" dirty="0"/>
          </a:p>
        </p:txBody>
      </p:sp>
      <p:grpSp>
        <p:nvGrpSpPr>
          <p:cNvPr id="24" name="Grupo 23"/>
          <p:cNvGrpSpPr/>
          <p:nvPr/>
        </p:nvGrpSpPr>
        <p:grpSpPr>
          <a:xfrm>
            <a:off x="6531289" y="566479"/>
            <a:ext cx="5260111" cy="2823969"/>
            <a:chOff x="6556664" y="1023030"/>
            <a:chExt cx="5260111" cy="2823969"/>
          </a:xfrm>
        </p:grpSpPr>
        <p:sp>
          <p:nvSpPr>
            <p:cNvPr id="6" name="CuadroTexto 5"/>
            <p:cNvSpPr txBox="1"/>
            <p:nvPr/>
          </p:nvSpPr>
          <p:spPr>
            <a:xfrm>
              <a:off x="6556664" y="1023030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96854" y="1058987"/>
              <a:ext cx="323850" cy="333375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4954" y="1586017"/>
              <a:ext cx="285750" cy="285750"/>
            </a:xfrm>
            <a:prstGeom prst="rect">
              <a:avLst/>
            </a:prstGeom>
          </p:spPr>
        </p:pic>
        <p:sp>
          <p:nvSpPr>
            <p:cNvPr id="9" name="CuadroTexto 8"/>
            <p:cNvSpPr txBox="1"/>
            <p:nvPr/>
          </p:nvSpPr>
          <p:spPr>
            <a:xfrm>
              <a:off x="8399529" y="1023030"/>
              <a:ext cx="201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resetea las decenas</a:t>
              </a:r>
              <a:endParaRPr lang="es-ES" dirty="0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6556664" y="1513933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8399529" y="1502435"/>
              <a:ext cx="21771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detienes el programa</a:t>
              </a:r>
              <a:endParaRPr lang="es-ES" dirty="0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08446" y="2045377"/>
              <a:ext cx="990600" cy="342900"/>
            </a:xfrm>
            <a:prstGeom prst="rect">
              <a:avLst/>
            </a:prstGeom>
          </p:spPr>
        </p:pic>
        <p:sp>
          <p:nvSpPr>
            <p:cNvPr id="13" name="CuadroTexto 12"/>
            <p:cNvSpPr txBox="1"/>
            <p:nvPr/>
          </p:nvSpPr>
          <p:spPr>
            <a:xfrm>
              <a:off x="6556664" y="2018945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8791080" y="2008736"/>
              <a:ext cx="2900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/>
                <a:t>m</a:t>
              </a:r>
              <a:r>
                <a:rPr lang="es-ES" dirty="0" smtClean="0"/>
                <a:t>uestra el grupo de decenas</a:t>
              </a:r>
              <a:endParaRPr lang="es-ES" dirty="0"/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03552" y="2523957"/>
              <a:ext cx="1095375" cy="314325"/>
            </a:xfrm>
            <a:prstGeom prst="rect">
              <a:avLst/>
            </a:prstGeom>
          </p:spPr>
        </p:pic>
        <p:sp>
          <p:nvSpPr>
            <p:cNvPr id="16" name="CuadroTexto 15"/>
            <p:cNvSpPr txBox="1"/>
            <p:nvPr/>
          </p:nvSpPr>
          <p:spPr>
            <a:xfrm>
              <a:off x="6556664" y="248450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9062789" y="2470403"/>
              <a:ext cx="2357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/>
                <a:t>m</a:t>
              </a:r>
              <a:r>
                <a:rPr lang="es-ES" dirty="0" smtClean="0"/>
                <a:t>uestra dos sumandos</a:t>
              </a:r>
              <a:endParaRPr lang="es-ES" dirty="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6556664" y="3000909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25416" y="2999722"/>
              <a:ext cx="504825" cy="457200"/>
            </a:xfrm>
            <a:prstGeom prst="rect">
              <a:avLst/>
            </a:prstGeom>
          </p:spPr>
        </p:pic>
        <p:sp>
          <p:nvSpPr>
            <p:cNvPr id="20" name="CuadroTexto 19"/>
            <p:cNvSpPr txBox="1"/>
            <p:nvPr/>
          </p:nvSpPr>
          <p:spPr>
            <a:xfrm>
              <a:off x="8354272" y="3006301"/>
              <a:ext cx="3090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cambias al dígito que necesites</a:t>
              </a:r>
              <a:endParaRPr lang="es-ES" dirty="0"/>
            </a:p>
          </p:txBody>
        </p:sp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53292" y="3542199"/>
              <a:ext cx="295275" cy="304800"/>
            </a:xfrm>
            <a:prstGeom prst="rect">
              <a:avLst/>
            </a:prstGeom>
          </p:spPr>
        </p:pic>
        <p:sp>
          <p:nvSpPr>
            <p:cNvPr id="22" name="CuadroTexto 21"/>
            <p:cNvSpPr txBox="1"/>
            <p:nvPr/>
          </p:nvSpPr>
          <p:spPr>
            <a:xfrm>
              <a:off x="6575002" y="3477667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Haciendo clic </a:t>
              </a:r>
              <a:endParaRPr lang="es-ES" dirty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8345697" y="3452479"/>
              <a:ext cx="34710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Cambia de color, entre dos colores.</a:t>
              </a:r>
              <a:endParaRPr lang="es-ES" dirty="0"/>
            </a:p>
          </p:txBody>
        </p:sp>
      </p:grpSp>
      <p:sp>
        <p:nvSpPr>
          <p:cNvPr id="25" name="CuadroTexto 24"/>
          <p:cNvSpPr txBox="1"/>
          <p:nvPr/>
        </p:nvSpPr>
        <p:spPr>
          <a:xfrm>
            <a:off x="239150" y="4628271"/>
            <a:ext cx="890102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Como trabajar: </a:t>
            </a:r>
          </a:p>
          <a:p>
            <a:pPr marL="342900" indent="-342900">
              <a:buAutoNum type="arabicParenBoth"/>
            </a:pPr>
            <a:r>
              <a:rPr lang="es-ES" dirty="0" smtClean="0"/>
              <a:t>Debe generar decenas, </a:t>
            </a:r>
          </a:p>
          <a:p>
            <a:pPr marL="342900" indent="-342900">
              <a:buAutoNum type="arabicParenBoth"/>
            </a:pPr>
            <a:r>
              <a:rPr lang="es-ES" dirty="0" smtClean="0"/>
              <a:t>Pintar las decenas del </a:t>
            </a:r>
            <a:r>
              <a:rPr lang="es-ES" b="1" dirty="0" smtClean="0"/>
              <a:t>primer sumando</a:t>
            </a:r>
            <a:r>
              <a:rPr lang="es-ES" dirty="0" smtClean="0"/>
              <a:t>, </a:t>
            </a:r>
          </a:p>
          <a:p>
            <a:pPr marL="342900" indent="-342900">
              <a:buFontTx/>
              <a:buAutoNum type="arabicParenBoth"/>
            </a:pPr>
            <a:r>
              <a:rPr lang="es-ES" dirty="0" smtClean="0"/>
              <a:t> </a:t>
            </a:r>
            <a:r>
              <a:rPr lang="es-ES" dirty="0" smtClean="0"/>
              <a:t>Pintar las decenas del </a:t>
            </a:r>
            <a:r>
              <a:rPr lang="es-ES" b="1" dirty="0" smtClean="0"/>
              <a:t>primer sumando</a:t>
            </a:r>
            <a:r>
              <a:rPr lang="es-ES" dirty="0" smtClean="0"/>
              <a:t>, </a:t>
            </a:r>
          </a:p>
          <a:p>
            <a:pPr marL="342900" indent="-342900">
              <a:buFontTx/>
              <a:buAutoNum type="arabicParenBoth"/>
            </a:pPr>
            <a:r>
              <a:rPr lang="es-ES" dirty="0" smtClean="0"/>
              <a:t>Pintar las decenas del </a:t>
            </a:r>
            <a:r>
              <a:rPr lang="es-ES" b="1" dirty="0" smtClean="0"/>
              <a:t>primer sumando</a:t>
            </a:r>
            <a:r>
              <a:rPr lang="es-ES" dirty="0" smtClean="0"/>
              <a:t>, </a:t>
            </a:r>
          </a:p>
          <a:p>
            <a:pPr marL="342900" indent="-342900">
              <a:buFontTx/>
              <a:buAutoNum type="arabicParenBoth"/>
            </a:pPr>
            <a:r>
              <a:rPr lang="es-ES" dirty="0" smtClean="0"/>
              <a:t>Pintar las decenas del </a:t>
            </a:r>
            <a:r>
              <a:rPr lang="es-ES" b="1" dirty="0" smtClean="0"/>
              <a:t>primer sumando</a:t>
            </a:r>
            <a:r>
              <a:rPr lang="es-ES" dirty="0" smtClean="0"/>
              <a:t>, </a:t>
            </a:r>
          </a:p>
          <a:p>
            <a:pPr marL="342900" indent="-342900">
              <a:buAutoNum type="arabicParenBoth"/>
            </a:pPr>
            <a:r>
              <a:rPr lang="es-ES" dirty="0" smtClean="0"/>
              <a:t>Seleccionar el dígito de las decenas  y el de las unidades en función de lo que has pintado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6162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78" y="1019759"/>
            <a:ext cx="1847850" cy="13525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060" y="627769"/>
            <a:ext cx="2105025" cy="2085975"/>
          </a:xfrm>
          <a:prstGeom prst="rect">
            <a:avLst/>
          </a:prstGeom>
        </p:spPr>
      </p:pic>
      <p:sp>
        <p:nvSpPr>
          <p:cNvPr id="4" name="Flecha derecha 3"/>
          <p:cNvSpPr/>
          <p:nvPr/>
        </p:nvSpPr>
        <p:spPr>
          <a:xfrm>
            <a:off x="4046813" y="1581000"/>
            <a:ext cx="534869" cy="24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280" y="662571"/>
            <a:ext cx="2095500" cy="20669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915" y="688801"/>
            <a:ext cx="2038350" cy="202882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77596" y="618979"/>
            <a:ext cx="2047875" cy="2076450"/>
          </a:xfrm>
          <a:prstGeom prst="rect">
            <a:avLst/>
          </a:prstGeom>
        </p:spPr>
      </p:pic>
      <p:sp>
        <p:nvSpPr>
          <p:cNvPr id="8" name="Flecha derecha 7"/>
          <p:cNvSpPr/>
          <p:nvPr/>
        </p:nvSpPr>
        <p:spPr>
          <a:xfrm>
            <a:off x="6674338" y="1614117"/>
            <a:ext cx="534869" cy="24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lecha derecha 8"/>
          <p:cNvSpPr/>
          <p:nvPr/>
        </p:nvSpPr>
        <p:spPr>
          <a:xfrm>
            <a:off x="9309531" y="1601072"/>
            <a:ext cx="534869" cy="24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/>
          <p:cNvSpPr txBox="1"/>
          <p:nvPr/>
        </p:nvSpPr>
        <p:spPr>
          <a:xfrm>
            <a:off x="1954583" y="2695429"/>
            <a:ext cx="2148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Pintamos las decenas del primer sumando</a:t>
            </a:r>
            <a:endParaRPr lang="es-ES" sz="16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596280" y="2713744"/>
            <a:ext cx="2148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Pintamos las decenas del segundo sumando</a:t>
            </a:r>
            <a:endParaRPr lang="es-ES" sz="16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7161029" y="2713743"/>
            <a:ext cx="2148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Pintamos las unidades del primer sumando</a:t>
            </a:r>
            <a:endParaRPr lang="es-ES" sz="16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9844400" y="2729496"/>
            <a:ext cx="2148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Pintamos las unidades del segundo sumando</a:t>
            </a:r>
            <a:endParaRPr lang="es-ES" sz="1600" dirty="0"/>
          </a:p>
        </p:txBody>
      </p:sp>
      <p:sp>
        <p:nvSpPr>
          <p:cNvPr id="14" name="Flecha derecha 13"/>
          <p:cNvSpPr/>
          <p:nvPr/>
        </p:nvSpPr>
        <p:spPr>
          <a:xfrm>
            <a:off x="822768" y="4249846"/>
            <a:ext cx="534869" cy="24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9421" y="3614824"/>
            <a:ext cx="1828800" cy="1514475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1659570" y="5048420"/>
            <a:ext cx="2148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Elegimos 6, pues se han pintado 6 decenas, azules y amarillas.</a:t>
            </a:r>
            <a:endParaRPr lang="es-ES" sz="1600" dirty="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5554" y="3597738"/>
            <a:ext cx="1895475" cy="1476375"/>
          </a:xfrm>
          <a:prstGeom prst="rect">
            <a:avLst/>
          </a:prstGeom>
        </p:spPr>
      </p:pic>
      <p:sp>
        <p:nvSpPr>
          <p:cNvPr id="18" name="Flecha derecha 17"/>
          <p:cNvSpPr/>
          <p:nvPr/>
        </p:nvSpPr>
        <p:spPr>
          <a:xfrm>
            <a:off x="4388749" y="4319388"/>
            <a:ext cx="534869" cy="24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/>
          <p:cNvSpPr txBox="1"/>
          <p:nvPr/>
        </p:nvSpPr>
        <p:spPr>
          <a:xfrm>
            <a:off x="5265554" y="5048419"/>
            <a:ext cx="2148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/>
              <a:t>Elegimos 5, pues se han pintado 5 unidades de la séptima decena, azules y amarillas.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456641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153</Words>
  <Application>Microsoft Office PowerPoint</Application>
  <PresentationFormat>Panorámica</PresentationFormat>
  <Paragraphs>26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Revisor</dc:creator>
  <cp:lastModifiedBy>Revisor</cp:lastModifiedBy>
  <cp:revision>9</cp:revision>
  <dcterms:created xsi:type="dcterms:W3CDTF">2024-09-02T17:28:46Z</dcterms:created>
  <dcterms:modified xsi:type="dcterms:W3CDTF">2024-09-02T19:30:52Z</dcterms:modified>
</cp:coreProperties>
</file>