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56" d="100"/>
          <a:sy n="56" d="100"/>
        </p:scale>
        <p:origin x="90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B65C-262F-4BDA-AC1C-DB9692963A8C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04CA-E0A7-4CBC-8390-69FD9DD7EF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0788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B65C-262F-4BDA-AC1C-DB9692963A8C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04CA-E0A7-4CBC-8390-69FD9DD7EF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49995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B65C-262F-4BDA-AC1C-DB9692963A8C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04CA-E0A7-4CBC-8390-69FD9DD7EF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1380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B65C-262F-4BDA-AC1C-DB9692963A8C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04CA-E0A7-4CBC-8390-69FD9DD7EF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0442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B65C-262F-4BDA-AC1C-DB9692963A8C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04CA-E0A7-4CBC-8390-69FD9DD7EF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77676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B65C-262F-4BDA-AC1C-DB9692963A8C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04CA-E0A7-4CBC-8390-69FD9DD7EF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0543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B65C-262F-4BDA-AC1C-DB9692963A8C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04CA-E0A7-4CBC-8390-69FD9DD7EF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919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B65C-262F-4BDA-AC1C-DB9692963A8C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04CA-E0A7-4CBC-8390-69FD9DD7EF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47363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B65C-262F-4BDA-AC1C-DB9692963A8C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04CA-E0A7-4CBC-8390-69FD9DD7EF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9430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B65C-262F-4BDA-AC1C-DB9692963A8C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04CA-E0A7-4CBC-8390-69FD9DD7EF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7327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B65C-262F-4BDA-AC1C-DB9692963A8C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04CA-E0A7-4CBC-8390-69FD9DD7EF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7789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EB65C-262F-4BDA-AC1C-DB9692963A8C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004CA-E0A7-4CBC-8390-69FD9DD7EF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745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4026431" y="77748"/>
            <a:ext cx="4033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/>
              <a:t>Instrucciones para el profesor </a:t>
            </a:r>
            <a:endParaRPr lang="es-ES" sz="2400" b="1" dirty="0"/>
          </a:p>
        </p:txBody>
      </p:sp>
      <p:grpSp>
        <p:nvGrpSpPr>
          <p:cNvPr id="16" name="Grupo 15"/>
          <p:cNvGrpSpPr/>
          <p:nvPr/>
        </p:nvGrpSpPr>
        <p:grpSpPr>
          <a:xfrm>
            <a:off x="3443360" y="2022826"/>
            <a:ext cx="6511523" cy="4498743"/>
            <a:chOff x="182575" y="2422451"/>
            <a:chExt cx="4914221" cy="3728030"/>
          </a:xfrm>
        </p:grpSpPr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575" y="2422451"/>
              <a:ext cx="4914221" cy="372803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sp>
          <p:nvSpPr>
            <p:cNvPr id="7" name="CuadroTexto 6"/>
            <p:cNvSpPr txBox="1"/>
            <p:nvPr/>
          </p:nvSpPr>
          <p:spPr>
            <a:xfrm>
              <a:off x="2243742" y="5413938"/>
              <a:ext cx="26682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dirty="0" smtClean="0">
                  <a:solidFill>
                    <a:srgbClr val="FF0000"/>
                  </a:solidFill>
                </a:rPr>
                <a:t>Al hacer clic se activa una plantilla</a:t>
              </a:r>
              <a:endParaRPr lang="es-ES" sz="1400" dirty="0">
                <a:solidFill>
                  <a:srgbClr val="FF0000"/>
                </a:solidFill>
              </a:endParaRPr>
            </a:p>
          </p:txBody>
        </p:sp>
        <p:cxnSp>
          <p:nvCxnSpPr>
            <p:cNvPr id="9" name="Conector recto de flecha 8"/>
            <p:cNvCxnSpPr/>
            <p:nvPr/>
          </p:nvCxnSpPr>
          <p:spPr>
            <a:xfrm>
              <a:off x="1329342" y="5567827"/>
              <a:ext cx="914400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CuadroTexto 9"/>
            <p:cNvSpPr txBox="1"/>
            <p:nvPr/>
          </p:nvSpPr>
          <p:spPr>
            <a:xfrm>
              <a:off x="2323921" y="5721715"/>
              <a:ext cx="27728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dirty="0" smtClean="0">
                  <a:solidFill>
                    <a:srgbClr val="FF0000"/>
                  </a:solidFill>
                </a:rPr>
                <a:t>Al hacer clic se genera una adición</a:t>
              </a:r>
              <a:endParaRPr lang="es-ES" sz="1400" dirty="0">
                <a:solidFill>
                  <a:srgbClr val="FF0000"/>
                </a:solidFill>
              </a:endParaRPr>
            </a:p>
          </p:txBody>
        </p:sp>
        <p:cxnSp>
          <p:nvCxnSpPr>
            <p:cNvPr id="11" name="Conector recto de flecha 10"/>
            <p:cNvCxnSpPr/>
            <p:nvPr/>
          </p:nvCxnSpPr>
          <p:spPr>
            <a:xfrm>
              <a:off x="1323256" y="5892857"/>
              <a:ext cx="914400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CuadroTexto 11"/>
            <p:cNvSpPr txBox="1"/>
            <p:nvPr/>
          </p:nvSpPr>
          <p:spPr>
            <a:xfrm>
              <a:off x="304255" y="3896044"/>
              <a:ext cx="2627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 smtClean="0">
                  <a:solidFill>
                    <a:srgbClr val="FF0000"/>
                  </a:solidFill>
                </a:rPr>
                <a:t>Al hacer clic se eligen los dígitos de la suma</a:t>
              </a:r>
              <a:endParaRPr lang="es-ES" sz="1400" dirty="0">
                <a:solidFill>
                  <a:srgbClr val="FF0000"/>
                </a:solidFill>
              </a:endParaRPr>
            </a:p>
          </p:txBody>
        </p:sp>
        <p:cxnSp>
          <p:nvCxnSpPr>
            <p:cNvPr id="13" name="Conector recto de flecha 12"/>
            <p:cNvCxnSpPr/>
            <p:nvPr/>
          </p:nvCxnSpPr>
          <p:spPr>
            <a:xfrm flipH="1">
              <a:off x="2768393" y="4048807"/>
              <a:ext cx="624392" cy="4551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CuadroTexto 14"/>
          <p:cNvSpPr txBox="1"/>
          <p:nvPr/>
        </p:nvSpPr>
        <p:spPr>
          <a:xfrm>
            <a:off x="114110" y="536387"/>
            <a:ext cx="118579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 smtClean="0"/>
              <a:t>Pida a sus estudiantes que, una vez abierto el archivo, que hagan clic en el botón “generar una adición” y luego generar una plantilla. Primero deben pintar haciendo clic en los óvalos, consecutivamente las decenas del primer sumado y luego las del segundo, como se muestra en el ejemplo. Luego las unidades de la misma manera. Así el estudiante puede elegir el dígito de las decenas de la suma y el dígito de las unidades de la suma.   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6828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5213" y="254111"/>
            <a:ext cx="3338010" cy="252008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3" name="Flecha derecha 2"/>
          <p:cNvSpPr/>
          <p:nvPr/>
        </p:nvSpPr>
        <p:spPr>
          <a:xfrm>
            <a:off x="7663168" y="1483742"/>
            <a:ext cx="396815" cy="258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9928" y="207348"/>
            <a:ext cx="3363152" cy="256685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059" y="254111"/>
            <a:ext cx="3241756" cy="245926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3" name="Flecha derecha 12"/>
          <p:cNvSpPr/>
          <p:nvPr/>
        </p:nvSpPr>
        <p:spPr>
          <a:xfrm>
            <a:off x="3574606" y="1354345"/>
            <a:ext cx="396815" cy="258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912" y="3125009"/>
            <a:ext cx="3329903" cy="251172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5" name="Flecha derecha 14"/>
          <p:cNvSpPr/>
          <p:nvPr/>
        </p:nvSpPr>
        <p:spPr>
          <a:xfrm>
            <a:off x="3574606" y="4122077"/>
            <a:ext cx="396815" cy="258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2844" y="3125009"/>
            <a:ext cx="3315122" cy="251172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7" name="CuadroTexto 16"/>
          <p:cNvSpPr txBox="1"/>
          <p:nvPr/>
        </p:nvSpPr>
        <p:spPr>
          <a:xfrm>
            <a:off x="7866247" y="3485072"/>
            <a:ext cx="424949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Para el color azul, un clic sobre el óvalo.</a:t>
            </a:r>
          </a:p>
          <a:p>
            <a:r>
              <a:rPr lang="es-ES" b="1" dirty="0" smtClean="0"/>
              <a:t>Para el color amarillo doble clic en el óvalo</a:t>
            </a:r>
          </a:p>
          <a:p>
            <a:endParaRPr lang="es-ES" b="1" dirty="0"/>
          </a:p>
          <a:p>
            <a:r>
              <a:rPr lang="es-ES" b="1" dirty="0" smtClean="0"/>
              <a:t>La secuencia de colores para un óvalo es:</a:t>
            </a:r>
          </a:p>
          <a:p>
            <a:endParaRPr lang="es-ES" b="1" dirty="0"/>
          </a:p>
          <a:p>
            <a:r>
              <a:rPr lang="es-ES" b="1" dirty="0" smtClean="0"/>
              <a:t>Blanco - Azul - Amarillo - Blanco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127295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152</Words>
  <Application>Microsoft Office PowerPoint</Application>
  <PresentationFormat>Panorámica</PresentationFormat>
  <Paragraphs>11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Revisor</dc:creator>
  <cp:lastModifiedBy>Revisor</cp:lastModifiedBy>
  <cp:revision>4</cp:revision>
  <dcterms:created xsi:type="dcterms:W3CDTF">2024-09-30T14:26:02Z</dcterms:created>
  <dcterms:modified xsi:type="dcterms:W3CDTF">2024-09-30T14:37:33Z</dcterms:modified>
</cp:coreProperties>
</file>