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9186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2010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721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753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066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1593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0608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8885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6657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255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0061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5DE51-3D9D-49B8-B2C5-7349F48A2848}" type="datetimeFigureOut">
              <a:rPr lang="es-ES" smtClean="0"/>
              <a:t>30/09/2024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D9623-D28E-42FF-A29E-21377D1FD5C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4057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8792" y="195830"/>
            <a:ext cx="518453" cy="518453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6372664" y="344951"/>
            <a:ext cx="2045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Para  iniciar apriete 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520" y="788843"/>
            <a:ext cx="518453" cy="518453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6331970" y="863404"/>
            <a:ext cx="5050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Para  llevar los números a la posición inicial  apriete </a:t>
            </a:r>
            <a:endParaRPr lang="es-ES" dirty="0"/>
          </a:p>
        </p:txBody>
      </p:sp>
      <p:sp>
        <p:nvSpPr>
          <p:cNvPr id="11" name="Flecha curvada hacia la derecha 10"/>
          <p:cNvSpPr/>
          <p:nvPr/>
        </p:nvSpPr>
        <p:spPr>
          <a:xfrm rot="17635622">
            <a:off x="6075405" y="4881489"/>
            <a:ext cx="522343" cy="97067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6654018" y="1659988"/>
            <a:ext cx="4937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Los estudiantes sólo deben arrastrar o cambiar de lugar los números en el círculo azul. Se resuelve el problema si la suma de las tres filas y la columna, sumen lo mismo. </a:t>
            </a:r>
            <a:endParaRPr lang="es-ES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391" y="344950"/>
            <a:ext cx="5463634" cy="409191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1393" y="3321280"/>
            <a:ext cx="4419600" cy="32385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301125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47</Words>
  <Application>Microsoft Office PowerPoint</Application>
  <PresentationFormat>Panorámica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Revisor</dc:creator>
  <cp:lastModifiedBy>Revisor</cp:lastModifiedBy>
  <cp:revision>3</cp:revision>
  <dcterms:created xsi:type="dcterms:W3CDTF">2024-09-30T17:22:05Z</dcterms:created>
  <dcterms:modified xsi:type="dcterms:W3CDTF">2024-09-30T17:36:12Z</dcterms:modified>
</cp:coreProperties>
</file>