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68" d="100"/>
          <a:sy n="68" d="100"/>
        </p:scale>
        <p:origin x="60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5DE51-3D9D-49B8-B2C5-7349F48A2848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D9623-D28E-42FF-A29E-21377D1FD5C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49186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5DE51-3D9D-49B8-B2C5-7349F48A2848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D9623-D28E-42FF-A29E-21377D1FD5C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62010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5DE51-3D9D-49B8-B2C5-7349F48A2848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D9623-D28E-42FF-A29E-21377D1FD5C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97216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5DE51-3D9D-49B8-B2C5-7349F48A2848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D9623-D28E-42FF-A29E-21377D1FD5C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27536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5DE51-3D9D-49B8-B2C5-7349F48A2848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D9623-D28E-42FF-A29E-21377D1FD5C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80665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5DE51-3D9D-49B8-B2C5-7349F48A2848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D9623-D28E-42FF-A29E-21377D1FD5C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815939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5DE51-3D9D-49B8-B2C5-7349F48A2848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D9623-D28E-42FF-A29E-21377D1FD5C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70608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5DE51-3D9D-49B8-B2C5-7349F48A2848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D9623-D28E-42FF-A29E-21377D1FD5C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48885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5DE51-3D9D-49B8-B2C5-7349F48A2848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D9623-D28E-42FF-A29E-21377D1FD5C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76657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5DE51-3D9D-49B8-B2C5-7349F48A2848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D9623-D28E-42FF-A29E-21377D1FD5C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2559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5DE51-3D9D-49B8-B2C5-7349F48A2848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D9623-D28E-42FF-A29E-21377D1FD5C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00061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65DE51-3D9D-49B8-B2C5-7349F48A2848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D9623-D28E-42FF-A29E-21377D1FD5C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04057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737" y="344951"/>
            <a:ext cx="5835668" cy="426925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8792" y="195830"/>
            <a:ext cx="518453" cy="518453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6372664" y="344951"/>
            <a:ext cx="2045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Para  iniciar apriete </a:t>
            </a:r>
            <a:endParaRPr lang="es-ES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82520" y="788843"/>
            <a:ext cx="518453" cy="518453"/>
          </a:xfrm>
          <a:prstGeom prst="rect">
            <a:avLst/>
          </a:prstGeom>
        </p:spPr>
      </p:pic>
      <p:sp>
        <p:nvSpPr>
          <p:cNvPr id="9" name="CuadroTexto 8"/>
          <p:cNvSpPr txBox="1"/>
          <p:nvPr/>
        </p:nvSpPr>
        <p:spPr>
          <a:xfrm>
            <a:off x="6331970" y="863404"/>
            <a:ext cx="50505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Para  llevar los números a la posición inicial  apriete </a:t>
            </a:r>
            <a:endParaRPr lang="es-ES" dirty="0"/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0904" y="3018325"/>
            <a:ext cx="4191616" cy="2994807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Flecha curvada hacia la derecha 10"/>
          <p:cNvSpPr/>
          <p:nvPr/>
        </p:nvSpPr>
        <p:spPr>
          <a:xfrm rot="17635622">
            <a:off x="6075405" y="4881489"/>
            <a:ext cx="522343" cy="970671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6654018" y="1659988"/>
            <a:ext cx="49377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Los estudiantes sólo deben arrastrar o cambiar de lugar los números en el círculo azul. Se resuelve el problema si la suma de los números en cada fila da 15, al igual que columnas y diagonales. 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23011253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</Words>
  <Application>Microsoft Office PowerPoint</Application>
  <PresentationFormat>Panorámica</PresentationFormat>
  <Paragraphs>3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Revisor</dc:creator>
  <cp:lastModifiedBy>Revisor</cp:lastModifiedBy>
  <cp:revision>1</cp:revision>
  <dcterms:created xsi:type="dcterms:W3CDTF">2024-09-30T17:22:05Z</dcterms:created>
  <dcterms:modified xsi:type="dcterms:W3CDTF">2024-09-30T17:22:23Z</dcterms:modified>
</cp:coreProperties>
</file>