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830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9697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0693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728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0830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8121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298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6618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292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999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3066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BB7EE-5629-45DE-9780-20BD7CEE38AF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DB048-0AA3-44D1-9ED8-B67FB28CC5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988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32" y="563733"/>
            <a:ext cx="5712148" cy="440216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5" name="CuadroTexto 4"/>
          <p:cNvSpPr txBox="1"/>
          <p:nvPr/>
        </p:nvSpPr>
        <p:spPr>
          <a:xfrm>
            <a:off x="6358596" y="563733"/>
            <a:ext cx="57114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Al apretar la tecla “I” se debe ingresar un número de tres dígitos. El cual irá a una de las dos tablas. 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El desafío es que, cuando se tengan números escurridizos se descubra cuál es la cualidad de los números escurridizos.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77814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93" y="358140"/>
            <a:ext cx="5783579" cy="451246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3" name="CuadroTexto 2"/>
          <p:cNvSpPr txBox="1"/>
          <p:nvPr/>
        </p:nvSpPr>
        <p:spPr>
          <a:xfrm>
            <a:off x="6274191" y="506438"/>
            <a:ext cx="591780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Debe notar que la lista de escurridizos es menos frecuente. Se espera que los estudiantes.</a:t>
            </a:r>
          </a:p>
          <a:p>
            <a:endParaRPr lang="es-ES" dirty="0"/>
          </a:p>
          <a:p>
            <a:r>
              <a:rPr lang="es-ES" dirty="0" smtClean="0"/>
              <a:t>Una vez se descubra la cualidad de los números escurridizos usted puede preguntar lo siguientes:</a:t>
            </a:r>
          </a:p>
          <a:p>
            <a:endParaRPr lang="es-ES" dirty="0"/>
          </a:p>
          <a:p>
            <a:r>
              <a:rPr lang="es-ES" dirty="0" smtClean="0"/>
              <a:t>¿Cuántos números escurridizos existen?</a:t>
            </a:r>
          </a:p>
          <a:p>
            <a:endParaRPr lang="es-ES" dirty="0"/>
          </a:p>
          <a:p>
            <a:r>
              <a:rPr lang="es-ES" dirty="0" smtClean="0"/>
              <a:t>¿Cuál es el menor número escurridizo?</a:t>
            </a:r>
          </a:p>
          <a:p>
            <a:endParaRPr lang="es-ES" dirty="0"/>
          </a:p>
          <a:p>
            <a:r>
              <a:rPr lang="es-ES" dirty="0" smtClean="0"/>
              <a:t>¿</a:t>
            </a:r>
            <a:r>
              <a:rPr lang="es-ES" dirty="0" smtClean="0"/>
              <a:t> Cuál es el mayor número escurridizo?</a:t>
            </a:r>
          </a:p>
          <a:p>
            <a:endParaRPr lang="es-ES" dirty="0"/>
          </a:p>
          <a:p>
            <a:r>
              <a:rPr lang="es-ES" dirty="0" smtClean="0"/>
              <a:t>¿Cuál es la probabilidad de encontrar un escurridizo par?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253030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Panorámica</PresentationFormat>
  <Paragraphs>14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Revisor</dc:creator>
  <cp:lastModifiedBy>Revisor</cp:lastModifiedBy>
  <cp:revision>1</cp:revision>
  <dcterms:created xsi:type="dcterms:W3CDTF">2024-09-30T16:02:24Z</dcterms:created>
  <dcterms:modified xsi:type="dcterms:W3CDTF">2024-09-30T16:03:09Z</dcterms:modified>
</cp:coreProperties>
</file>