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2" autoAdjust="0"/>
    <p:restoredTop sz="94660"/>
  </p:normalViewPr>
  <p:slideViewPr>
    <p:cSldViewPr snapToGrid="0">
      <p:cViewPr varScale="1">
        <p:scale>
          <a:sx n="68" d="100"/>
          <a:sy n="68" d="100"/>
        </p:scale>
        <p:origin x="60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3B8D8-301A-4527-B366-8DB4F303FA3D}" type="datetimeFigureOut">
              <a:rPr lang="es-ES" smtClean="0"/>
              <a:t>30/09/2024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03385-E20B-4848-B5A3-7AD4FEF4774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38531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3B8D8-301A-4527-B366-8DB4F303FA3D}" type="datetimeFigureOut">
              <a:rPr lang="es-ES" smtClean="0"/>
              <a:t>30/09/2024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03385-E20B-4848-B5A3-7AD4FEF4774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48706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3B8D8-301A-4527-B366-8DB4F303FA3D}" type="datetimeFigureOut">
              <a:rPr lang="es-ES" smtClean="0"/>
              <a:t>30/09/2024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03385-E20B-4848-B5A3-7AD4FEF4774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074015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3B8D8-301A-4527-B366-8DB4F303FA3D}" type="datetimeFigureOut">
              <a:rPr lang="es-ES" smtClean="0"/>
              <a:t>30/09/2024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03385-E20B-4848-B5A3-7AD4FEF4774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174745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3B8D8-301A-4527-B366-8DB4F303FA3D}" type="datetimeFigureOut">
              <a:rPr lang="es-ES" smtClean="0"/>
              <a:t>30/09/2024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03385-E20B-4848-B5A3-7AD4FEF4774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458459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3B8D8-301A-4527-B366-8DB4F303FA3D}" type="datetimeFigureOut">
              <a:rPr lang="es-ES" smtClean="0"/>
              <a:t>30/09/2024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03385-E20B-4848-B5A3-7AD4FEF4774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56422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3B8D8-301A-4527-B366-8DB4F303FA3D}" type="datetimeFigureOut">
              <a:rPr lang="es-ES" smtClean="0"/>
              <a:t>30/09/2024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03385-E20B-4848-B5A3-7AD4FEF4774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336339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3B8D8-301A-4527-B366-8DB4F303FA3D}" type="datetimeFigureOut">
              <a:rPr lang="es-ES" smtClean="0"/>
              <a:t>30/09/2024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03385-E20B-4848-B5A3-7AD4FEF4774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282872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3B8D8-301A-4527-B366-8DB4F303FA3D}" type="datetimeFigureOut">
              <a:rPr lang="es-ES" smtClean="0"/>
              <a:t>30/09/2024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03385-E20B-4848-B5A3-7AD4FEF4774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079351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3B8D8-301A-4527-B366-8DB4F303FA3D}" type="datetimeFigureOut">
              <a:rPr lang="es-ES" smtClean="0"/>
              <a:t>30/09/2024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03385-E20B-4848-B5A3-7AD4FEF4774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77961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3B8D8-301A-4527-B366-8DB4F303FA3D}" type="datetimeFigureOut">
              <a:rPr lang="es-ES" smtClean="0"/>
              <a:t>30/09/2024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03385-E20B-4848-B5A3-7AD4FEF4774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35679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B3B8D8-301A-4527-B366-8DB4F303FA3D}" type="datetimeFigureOut">
              <a:rPr lang="es-ES" smtClean="0"/>
              <a:t>30/09/2024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603385-E20B-4848-B5A3-7AD4FEF4774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112292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481" y="341947"/>
            <a:ext cx="4533900" cy="3248025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3357" y="348613"/>
            <a:ext cx="424962" cy="350594"/>
          </a:xfrm>
          <a:prstGeom prst="rect">
            <a:avLst/>
          </a:prstGeom>
        </p:spPr>
      </p:pic>
      <p:sp>
        <p:nvSpPr>
          <p:cNvPr id="7" name="CuadroTexto 6"/>
          <p:cNvSpPr txBox="1"/>
          <p:nvPr/>
        </p:nvSpPr>
        <p:spPr>
          <a:xfrm>
            <a:off x="6175717" y="339244"/>
            <a:ext cx="33941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Apriete  “</a:t>
            </a:r>
            <a:r>
              <a:rPr lang="es-ES" b="1" dirty="0" smtClean="0"/>
              <a:t>bandera</a:t>
            </a:r>
            <a:r>
              <a:rPr lang="es-ES" dirty="0" smtClean="0"/>
              <a:t>” para comenzar</a:t>
            </a:r>
            <a:endParaRPr lang="es-ES" dirty="0"/>
          </a:p>
        </p:txBody>
      </p:sp>
      <p:sp>
        <p:nvSpPr>
          <p:cNvPr id="8" name="CuadroTexto 7"/>
          <p:cNvSpPr txBox="1"/>
          <p:nvPr/>
        </p:nvSpPr>
        <p:spPr>
          <a:xfrm>
            <a:off x="5401994" y="1042629"/>
            <a:ext cx="66680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Debe arrastrar los dígitos sobre cada letra, respetando la regla que se indica. Resuelve el problema cuando las letras están cubiertas por un dígito y la suma es la correcta.</a:t>
            </a:r>
            <a:endParaRPr lang="es-ES" dirty="0"/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21093" y="3660374"/>
            <a:ext cx="3439037" cy="2464764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0" name="Flecha curvada hacia la derecha 9"/>
          <p:cNvSpPr/>
          <p:nvPr/>
        </p:nvSpPr>
        <p:spPr>
          <a:xfrm rot="17877820">
            <a:off x="4751948" y="3843333"/>
            <a:ext cx="481231" cy="1139483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5286521" y="2402991"/>
            <a:ext cx="65474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Con la “</a:t>
            </a:r>
            <a:r>
              <a:rPr lang="es-ES" b="1" dirty="0" smtClean="0"/>
              <a:t>barra espaciadora</a:t>
            </a:r>
            <a:r>
              <a:rPr lang="es-ES" dirty="0" smtClean="0"/>
              <a:t>” los dígitos vuelven a su posición original.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09997018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</Words>
  <Application>Microsoft Office PowerPoint</Application>
  <PresentationFormat>Panorámica</PresentationFormat>
  <Paragraphs>3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Revisor</dc:creator>
  <cp:lastModifiedBy>Revisor</cp:lastModifiedBy>
  <cp:revision>2</cp:revision>
  <dcterms:created xsi:type="dcterms:W3CDTF">2024-09-30T18:20:58Z</dcterms:created>
  <dcterms:modified xsi:type="dcterms:W3CDTF">2024-09-30T18:24:17Z</dcterms:modified>
</cp:coreProperties>
</file>